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75" r:id="rId2"/>
    <p:sldId id="280" r:id="rId3"/>
    <p:sldId id="276" r:id="rId4"/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>
        <p:scale>
          <a:sx n="68" d="100"/>
          <a:sy n="68" d="100"/>
        </p:scale>
        <p:origin x="-7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91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7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65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53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15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87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9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82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87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8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55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17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42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57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47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8BEB-0087-4D28-BA68-B6D861C192B2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BF359E-35A9-4AE6-9FA3-343CE2D19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86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attaneodallaglio.gov.it/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PRESENTAZIONE VIAGGIO </a:t>
            </a:r>
            <a:r>
              <a:rPr lang="it-IT" dirty="0" smtClean="0"/>
              <a:t>A VOREPPE </a:t>
            </a:r>
            <a:br>
              <a:rPr lang="it-IT" dirty="0" smtClean="0"/>
            </a:br>
            <a:r>
              <a:rPr lang="it-IT" dirty="0" smtClean="0"/>
              <a:t>Dal 12 al 16 marzo 2019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71" y="4025239"/>
            <a:ext cx="1914599" cy="713576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15" y="2207741"/>
            <a:ext cx="1270687" cy="157342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19" y="4738815"/>
            <a:ext cx="1515762" cy="92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www.cattaneodallaglio.gov.it/wp-content/uploads/2017/12/logo_sito_2017_2.png">
            <a:hlinkClick r:id="rId5" tooltip="&quot; | Home page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44" y="4084421"/>
            <a:ext cx="2253048" cy="654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00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FORTEZZA DELLA BASTILLE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1905000"/>
            <a:ext cx="5879239" cy="4114800"/>
          </a:xfrm>
        </p:spPr>
      </p:pic>
    </p:spTree>
    <p:extLst>
      <p:ext uri="{BB962C8B-B14F-4D97-AF65-F5344CB8AC3E}">
        <p14:creationId xmlns:p14="http://schemas.microsoft.com/office/powerpoint/2010/main" val="35384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MUSEO DELLE TRUPPE DI MONTAGNA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332037"/>
            <a:ext cx="5305425" cy="35337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1" y="2473324"/>
            <a:ext cx="5071398" cy="3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POMERIGGIO LIBERO  NEL CENTRO DI GRENOBLE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32037"/>
            <a:ext cx="5646738" cy="4229097"/>
          </a:xfrm>
        </p:spPr>
      </p:pic>
    </p:spTree>
    <p:extLst>
      <p:ext uri="{BB962C8B-B14F-4D97-AF65-F5344CB8AC3E}">
        <p14:creationId xmlns:p14="http://schemas.microsoft.com/office/powerpoint/2010/main" val="29008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GIOVEDI 14 MARZO 2019 </a:t>
            </a:r>
            <a:br>
              <a:rPr lang="it-IT" b="1" dirty="0" smtClean="0"/>
            </a:br>
            <a:r>
              <a:rPr lang="it-IT" b="1" dirty="0" smtClean="0"/>
              <a:t>LYON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74" y="1905000"/>
            <a:ext cx="7850187" cy="4324256"/>
          </a:xfrm>
        </p:spPr>
      </p:pic>
    </p:spTree>
    <p:extLst>
      <p:ext uri="{BB962C8B-B14F-4D97-AF65-F5344CB8AC3E}">
        <p14:creationId xmlns:p14="http://schemas.microsoft.com/office/powerpoint/2010/main" val="3619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VISITA DEL CHRD</a:t>
            </a:r>
            <a:br>
              <a:rPr lang="it-IT" b="1" dirty="0" smtClean="0"/>
            </a:br>
            <a:r>
              <a:rPr lang="it-IT" b="1" dirty="0" smtClean="0"/>
              <a:t>Centro di Storia della Resistenza e della Deportazione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8" y="2289174"/>
            <a:ext cx="6526212" cy="4189325"/>
          </a:xfrm>
        </p:spPr>
      </p:pic>
    </p:spTree>
    <p:extLst>
      <p:ext uri="{BB962C8B-B14F-4D97-AF65-F5344CB8AC3E}">
        <p14:creationId xmlns:p14="http://schemas.microsoft.com/office/powerpoint/2010/main" val="15783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FUNICOLARE PER FOURVIERE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4" y="1905000"/>
            <a:ext cx="6217557" cy="4381500"/>
          </a:xfrm>
        </p:spPr>
      </p:pic>
    </p:spTree>
    <p:extLst>
      <p:ext uri="{BB962C8B-B14F-4D97-AF65-F5344CB8AC3E}">
        <p14:creationId xmlns:p14="http://schemas.microsoft.com/office/powerpoint/2010/main" val="25884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BASILICA DI FOURVIERE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62" y="1570037"/>
            <a:ext cx="6373812" cy="4773636"/>
          </a:xfrm>
        </p:spPr>
      </p:pic>
    </p:spTree>
    <p:extLst>
      <p:ext uri="{BB962C8B-B14F-4D97-AF65-F5344CB8AC3E}">
        <p14:creationId xmlns:p14="http://schemas.microsoft.com/office/powerpoint/2010/main" val="9630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VIEUX LYON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2" y="1905000"/>
            <a:ext cx="5824538" cy="38830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5000"/>
            <a:ext cx="4645939" cy="40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VENERDI 15 MARZO 2019</a:t>
            </a:r>
            <a:br>
              <a:rPr lang="it-IT" b="1" dirty="0" smtClean="0"/>
            </a:br>
            <a:r>
              <a:rPr lang="it-IT" b="1" dirty="0" smtClean="0"/>
              <a:t>MEMORIALE DEI BAMBINI D’IZIEU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2840334"/>
            <a:ext cx="5988306" cy="283656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840334"/>
            <a:ext cx="5042784" cy="28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ABBAYE DE HAUTECOMBE </a:t>
            </a:r>
            <a:br>
              <a:rPr lang="it-IT" b="1" dirty="0" smtClean="0"/>
            </a:br>
            <a:r>
              <a:rPr lang="it-IT" b="1" dirty="0" smtClean="0"/>
              <a:t>sul LAGO DEL BOURGET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4" y="2247900"/>
            <a:ext cx="5140126" cy="3711712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50" y="2263912"/>
            <a:ext cx="5062895" cy="3695700"/>
          </a:xfrm>
        </p:spPr>
      </p:pic>
    </p:spTree>
    <p:extLst>
      <p:ext uri="{BB962C8B-B14F-4D97-AF65-F5344CB8AC3E}">
        <p14:creationId xmlns:p14="http://schemas.microsoft.com/office/powerpoint/2010/main" val="37138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7063" y="624110"/>
            <a:ext cx="1086128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PROGETTO VIAGGIO DELLA MEMORIA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sz="3100" i="1" dirty="0" err="1"/>
              <a:t>Rhône</a:t>
            </a:r>
            <a:r>
              <a:rPr lang="it-IT" sz="3100" i="1" dirty="0"/>
              <a:t> –Alpes, tra resistenza, deportazione e </a:t>
            </a:r>
            <a:r>
              <a:rPr lang="it-IT" sz="3100" i="1" dirty="0" smtClean="0"/>
              <a:t>solidarietà</a:t>
            </a:r>
            <a:br>
              <a:rPr lang="it-IT" sz="3100" i="1" dirty="0" smtClean="0"/>
            </a:br>
            <a:r>
              <a:rPr lang="it-IT" dirty="0"/>
              <a:t>12 -16 Marzo 2019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65827" y="2390078"/>
            <a:ext cx="8915400" cy="3777622"/>
          </a:xfrm>
        </p:spPr>
        <p:txBody>
          <a:bodyPr/>
          <a:lstStyle/>
          <a:p>
            <a:r>
              <a:rPr lang="it-IT" dirty="0" smtClean="0"/>
              <a:t>Progetto indirizzato alle classi 2Q/R</a:t>
            </a:r>
            <a:r>
              <a:rPr lang="it-IT" dirty="0"/>
              <a:t> </a:t>
            </a:r>
            <a:r>
              <a:rPr lang="it-IT" dirty="0" smtClean="0"/>
              <a:t>del Liceo </a:t>
            </a:r>
            <a:r>
              <a:rPr lang="it-IT" dirty="0"/>
              <a:t>linguistico</a:t>
            </a:r>
            <a:r>
              <a:rPr lang="it-IT" dirty="0" smtClean="0"/>
              <a:t> e alla classe 3°A di Amministrazione Finanza e Marketing</a:t>
            </a:r>
            <a:r>
              <a:rPr lang="it-IT" dirty="0"/>
              <a:t> del </a:t>
            </a:r>
            <a:r>
              <a:rPr lang="it-IT" dirty="0" smtClean="0"/>
              <a:t>IIS Cattaneo </a:t>
            </a:r>
            <a:r>
              <a:rPr lang="it-IT" dirty="0"/>
              <a:t>Dall’Aglio </a:t>
            </a:r>
            <a:endParaRPr lang="it-IT" dirty="0" smtClean="0"/>
          </a:p>
          <a:p>
            <a:r>
              <a:rPr lang="it-IT" dirty="0" smtClean="0"/>
              <a:t>Cofinanziato dalla </a:t>
            </a:r>
            <a:r>
              <a:rPr lang="it-IT" dirty="0"/>
              <a:t>Regione Emilia </a:t>
            </a:r>
            <a:r>
              <a:rPr lang="it-IT" dirty="0" smtClean="0"/>
              <a:t>Romagna</a:t>
            </a:r>
          </a:p>
          <a:p>
            <a:r>
              <a:rPr lang="it-IT" dirty="0" smtClean="0"/>
              <a:t>Titolare del progetto: Comune di Castelnovo ne’ Monti</a:t>
            </a:r>
          </a:p>
          <a:p>
            <a:r>
              <a:rPr lang="it-IT" dirty="0" err="1" smtClean="0"/>
              <a:t>Partners</a:t>
            </a:r>
            <a:r>
              <a:rPr lang="it-IT" dirty="0" smtClean="0"/>
              <a:t>: APS </a:t>
            </a:r>
            <a:r>
              <a:rPr lang="it-IT" dirty="0"/>
              <a:t>Comitato Gemellaggi di Castelnovo ne' Monti </a:t>
            </a:r>
            <a:r>
              <a:rPr lang="it-IT" dirty="0" smtClean="0"/>
              <a:t>e </a:t>
            </a:r>
            <a:r>
              <a:rPr lang="it-IT" dirty="0"/>
              <a:t>Istituto d’Istruzione Superiore “Cattaneo-Dall’ Aglio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 </a:t>
            </a:r>
            <a:r>
              <a:rPr lang="it-IT" dirty="0"/>
              <a:t>In collaborazione con </a:t>
            </a:r>
            <a:r>
              <a:rPr lang="it-IT" dirty="0" err="1"/>
              <a:t>Istoreco</a:t>
            </a:r>
            <a:endParaRPr lang="it-IT" dirty="0"/>
          </a:p>
          <a:p>
            <a:r>
              <a:rPr lang="it-IT" dirty="0" smtClean="0"/>
              <a:t>Altri soggetti che hanno collaborato: </a:t>
            </a:r>
            <a:r>
              <a:rPr lang="it-IT" dirty="0"/>
              <a:t>Comune di </a:t>
            </a:r>
            <a:r>
              <a:rPr lang="it-IT" dirty="0" err="1" smtClean="0"/>
              <a:t>Voreppe</a:t>
            </a:r>
            <a:r>
              <a:rPr lang="it-IT" dirty="0" smtClean="0"/>
              <a:t> - Comitato </a:t>
            </a:r>
            <a:r>
              <a:rPr lang="it-IT" dirty="0"/>
              <a:t>gemellaggi di </a:t>
            </a:r>
            <a:r>
              <a:rPr lang="it-IT" dirty="0" err="1" smtClean="0"/>
              <a:t>Voreppe</a:t>
            </a:r>
            <a:r>
              <a:rPr lang="it-IT" dirty="0" smtClean="0"/>
              <a:t> - </a:t>
            </a:r>
            <a:r>
              <a:rPr lang="it-IT" dirty="0" err="1" smtClean="0"/>
              <a:t>Collège</a:t>
            </a:r>
            <a:r>
              <a:rPr lang="it-IT" dirty="0"/>
              <a:t>  A. Malraux di </a:t>
            </a:r>
            <a:r>
              <a:rPr lang="it-IT" dirty="0" err="1"/>
              <a:t>Voreppe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8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ANNECY</a:t>
            </a:r>
            <a:br>
              <a:rPr lang="it-IT" b="1" dirty="0" smtClean="0"/>
            </a:br>
            <a:r>
              <a:rPr lang="it-IT" b="1" dirty="0" smtClean="0"/>
              <a:t> La Venezia della Savoia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2" y="1905000"/>
            <a:ext cx="5602287" cy="4213585"/>
          </a:xfrm>
        </p:spPr>
      </p:pic>
    </p:spTree>
    <p:extLst>
      <p:ext uri="{BB962C8B-B14F-4D97-AF65-F5344CB8AC3E}">
        <p14:creationId xmlns:p14="http://schemas.microsoft.com/office/powerpoint/2010/main" val="11457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Cena presso l’</a:t>
            </a:r>
            <a:r>
              <a:rPr lang="it-IT" b="1" dirty="0" err="1" smtClean="0"/>
              <a:t>Arrosoir</a:t>
            </a:r>
            <a:r>
              <a:rPr lang="it-IT" b="1" dirty="0" smtClean="0"/>
              <a:t> con tutti </a:t>
            </a:r>
            <a:br>
              <a:rPr lang="it-IT" b="1" dirty="0" smtClean="0"/>
            </a:br>
            <a:r>
              <a:rPr lang="it-IT" b="1" dirty="0" smtClean="0"/>
              <a:t>gli Italiani e le famiglie ospitanti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62" y="2522537"/>
            <a:ext cx="5307012" cy="3305175"/>
          </a:xfrm>
        </p:spPr>
      </p:pic>
    </p:spTree>
    <p:extLst>
      <p:ext uri="{BB962C8B-B14F-4D97-AF65-F5344CB8AC3E}">
        <p14:creationId xmlns:p14="http://schemas.microsoft.com/office/powerpoint/2010/main" val="27227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SABATO 16 MARZO 2019 </a:t>
            </a:r>
            <a:br>
              <a:rPr lang="it-IT" b="1" dirty="0" smtClean="0"/>
            </a:br>
            <a:r>
              <a:rPr lang="it-IT" b="1" dirty="0" smtClean="0"/>
              <a:t>Museo del Cinema Torino</a:t>
            </a:r>
            <a:endParaRPr lang="it-IT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2" y="1905000"/>
            <a:ext cx="4786312" cy="4786312"/>
          </a:xfrm>
        </p:spPr>
      </p:pic>
    </p:spTree>
    <p:extLst>
      <p:ext uri="{BB962C8B-B14F-4D97-AF65-F5344CB8AC3E}">
        <p14:creationId xmlns:p14="http://schemas.microsoft.com/office/powerpoint/2010/main" val="3788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VIAGGIO DELLA MEMORIA IN FRANCIA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Powerpoint</a:t>
            </a:r>
            <a:r>
              <a:rPr lang="it-IT" dirty="0" smtClean="0"/>
              <a:t> del viaggio della memoria in Francia presentato agli allievi e alle loro famiglie il </a:t>
            </a:r>
            <a:r>
              <a:rPr lang="it-IT" dirty="0" err="1" smtClean="0"/>
              <a:t>martedi</a:t>
            </a:r>
            <a:r>
              <a:rPr lang="it-IT" dirty="0" smtClean="0"/>
              <a:t> 12 febbraio 2019 alle ore 16 in aula magna del ISS Cattaneo Dall’Aglio in presenza di:</a:t>
            </a:r>
          </a:p>
          <a:p>
            <a:r>
              <a:rPr lang="it-IT" dirty="0" smtClean="0"/>
              <a:t>Allievi di 2Q/R del Liceo linguistico e 3° AFM di </a:t>
            </a:r>
            <a:r>
              <a:rPr lang="it-IT" dirty="0"/>
              <a:t>ISS Cattaneo Dall’Aglio </a:t>
            </a:r>
            <a:endParaRPr lang="it-IT" dirty="0" smtClean="0"/>
          </a:p>
          <a:p>
            <a:r>
              <a:rPr lang="it-IT" dirty="0" smtClean="0"/>
              <a:t>Professori accompagnatori</a:t>
            </a:r>
          </a:p>
          <a:p>
            <a:r>
              <a:rPr lang="it-IT" dirty="0" smtClean="0"/>
              <a:t>Famiglie</a:t>
            </a:r>
          </a:p>
          <a:p>
            <a:r>
              <a:rPr lang="it-IT" dirty="0" smtClean="0"/>
              <a:t>Preside di ISS </a:t>
            </a:r>
            <a:r>
              <a:rPr lang="it-IT" dirty="0"/>
              <a:t>Cattaneo </a:t>
            </a:r>
            <a:r>
              <a:rPr lang="it-IT" dirty="0" smtClean="0"/>
              <a:t>Dall’Aglio: Prof. Paola Bacci</a:t>
            </a:r>
          </a:p>
          <a:p>
            <a:r>
              <a:rPr lang="it-IT" dirty="0" smtClean="0"/>
              <a:t>Assessore</a:t>
            </a:r>
            <a:r>
              <a:rPr lang="it-IT" dirty="0"/>
              <a:t> ai gemellaggi</a:t>
            </a:r>
            <a:r>
              <a:rPr lang="it-IT" dirty="0" smtClean="0"/>
              <a:t> del Comune di Castelnovo né Monti: Giorgio Severi</a:t>
            </a:r>
          </a:p>
          <a:p>
            <a:r>
              <a:rPr lang="it-IT" dirty="0" smtClean="0"/>
              <a:t>Funzionario del Comune </a:t>
            </a:r>
            <a:r>
              <a:rPr lang="it-IT" dirty="0"/>
              <a:t>di Castelnovo né </a:t>
            </a:r>
            <a:r>
              <a:rPr lang="it-IT" dirty="0" smtClean="0"/>
              <a:t>Monti Responsabile dei gemellaggi e politiche giovanili: Chiara Torlai </a:t>
            </a:r>
          </a:p>
          <a:p>
            <a:r>
              <a:rPr lang="it-IT" dirty="0" smtClean="0"/>
              <a:t>Membro Comitato gemellaggi </a:t>
            </a:r>
            <a:r>
              <a:rPr lang="it-IT" dirty="0"/>
              <a:t>di Castelnovo né Monti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93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9471" y="21151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VOREPPE </a:t>
            </a:r>
            <a:br>
              <a:rPr lang="it-IT" dirty="0" smtClean="0"/>
            </a:br>
            <a:r>
              <a:rPr lang="it-IT" dirty="0" err="1" smtClean="0"/>
              <a:t>Département</a:t>
            </a:r>
            <a:r>
              <a:rPr lang="it-IT" dirty="0" smtClean="0"/>
              <a:t> de l’</a:t>
            </a:r>
            <a:r>
              <a:rPr lang="it-IT" dirty="0" err="1" smtClean="0"/>
              <a:t>Isère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Région</a:t>
            </a:r>
            <a:r>
              <a:rPr lang="it-IT" dirty="0" smtClean="0"/>
              <a:t> </a:t>
            </a:r>
            <a:r>
              <a:rPr lang="it-IT" dirty="0" err="1" smtClean="0"/>
              <a:t>Rhône</a:t>
            </a:r>
            <a:r>
              <a:rPr lang="it-IT" dirty="0" smtClean="0"/>
              <a:t>-Alpes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71" y="1787912"/>
            <a:ext cx="4236785" cy="4864278"/>
          </a:xfrm>
        </p:spPr>
      </p:pic>
    </p:spTree>
    <p:extLst>
      <p:ext uri="{BB962C8B-B14F-4D97-AF65-F5344CB8AC3E}">
        <p14:creationId xmlns:p14="http://schemas.microsoft.com/office/powerpoint/2010/main" val="75262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MARTEDI 12 MARZO 2019</a:t>
            </a:r>
            <a:br>
              <a:rPr lang="it-IT" b="1" dirty="0" smtClean="0"/>
            </a:br>
            <a:r>
              <a:rPr lang="it-IT" b="1" dirty="0" smtClean="0"/>
              <a:t>MUSEO DELL’AUTOMOBILE DI TORINO 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3" y="2590800"/>
            <a:ext cx="611981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06" y="761999"/>
            <a:ext cx="4740396" cy="34686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52" y="2439986"/>
            <a:ext cx="537546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MERCOLEDI 13 MARZO 2019</a:t>
            </a:r>
            <a:br>
              <a:rPr lang="it-IT" b="1" dirty="0" smtClean="0"/>
            </a:br>
            <a:r>
              <a:rPr lang="it-IT" b="1" dirty="0" smtClean="0"/>
              <a:t>GRENOBLE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27300"/>
            <a:ext cx="6781800" cy="4102100"/>
          </a:xfrm>
        </p:spPr>
      </p:pic>
    </p:spTree>
    <p:extLst>
      <p:ext uri="{BB962C8B-B14F-4D97-AF65-F5344CB8AC3E}">
        <p14:creationId xmlns:p14="http://schemas.microsoft.com/office/powerpoint/2010/main" val="40780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Monumento ai caduti di Emile Gilioli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Parco </a:t>
            </a:r>
            <a:r>
              <a:rPr lang="it-IT" dirty="0"/>
              <a:t>Paul Mistral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12" y="2286000"/>
            <a:ext cx="4560887" cy="3429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286000"/>
            <a:ext cx="2654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0700" y="624110"/>
            <a:ext cx="10134599" cy="1280890"/>
          </a:xfrm>
        </p:spPr>
        <p:txBody>
          <a:bodyPr/>
          <a:lstStyle/>
          <a:p>
            <a:pPr algn="ctr"/>
            <a:r>
              <a:rPr lang="it-IT" b="1" dirty="0" smtClean="0"/>
              <a:t>MUSEO</a:t>
            </a:r>
            <a:br>
              <a:rPr lang="it-IT" b="1" dirty="0" smtClean="0"/>
            </a:br>
            <a:r>
              <a:rPr lang="it-IT" b="1" dirty="0" smtClean="0"/>
              <a:t> DELLA RESISTENZA E DELLA DEPORTAZIONE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133600"/>
            <a:ext cx="5905500" cy="3778250"/>
          </a:xfrm>
        </p:spPr>
      </p:pic>
    </p:spTree>
    <p:extLst>
      <p:ext uri="{BB962C8B-B14F-4D97-AF65-F5344CB8AC3E}">
        <p14:creationId xmlns:p14="http://schemas.microsoft.com/office/powerpoint/2010/main" val="36173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TELEFERICA DI GRENOBLE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90" y="1905000"/>
            <a:ext cx="5897756" cy="3778250"/>
          </a:xfrm>
        </p:spPr>
      </p:pic>
    </p:spTree>
    <p:extLst>
      <p:ext uri="{BB962C8B-B14F-4D97-AF65-F5344CB8AC3E}">
        <p14:creationId xmlns:p14="http://schemas.microsoft.com/office/powerpoint/2010/main" val="32288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249</Words>
  <Application>Microsoft Office PowerPoint</Application>
  <PresentationFormat>Personalizzato</PresentationFormat>
  <Paragraphs>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Filo</vt:lpstr>
      <vt:lpstr>PRESENTAZIONE VIAGGIO A VOREPPE  Dal 12 al 16 marzo 2019</vt:lpstr>
      <vt:lpstr>PROGETTO VIAGGIO DELLA MEMORIA  Rhône –Alpes, tra resistenza, deportazione e solidarietà 12 -16 Marzo 2019   </vt:lpstr>
      <vt:lpstr>VOREPPE  Département de l’Isère  Région Rhône-Alpes</vt:lpstr>
      <vt:lpstr>MARTEDI 12 MARZO 2019 MUSEO DELL’AUTOMOBILE DI TORINO </vt:lpstr>
      <vt:lpstr>Presentazione standard di PowerPoint</vt:lpstr>
      <vt:lpstr>MERCOLEDI 13 MARZO 2019 GRENOBLE</vt:lpstr>
      <vt:lpstr>Monumento ai caduti di Emile Gilioli  Parco Paul Mistral  </vt:lpstr>
      <vt:lpstr>MUSEO  DELLA RESISTENZA E DELLA DEPORTAZIONE</vt:lpstr>
      <vt:lpstr>TELEFERICA DI GRENOBLE</vt:lpstr>
      <vt:lpstr>FORTEZZA DELLA BASTILLE</vt:lpstr>
      <vt:lpstr>MUSEO DELLE TRUPPE DI MONTAGNA</vt:lpstr>
      <vt:lpstr>POMERIGGIO LIBERO  NEL CENTRO DI GRENOBLE</vt:lpstr>
      <vt:lpstr>GIOVEDI 14 MARZO 2019  LYON</vt:lpstr>
      <vt:lpstr>VISITA DEL CHRD Centro di Storia della Resistenza e della Deportazione</vt:lpstr>
      <vt:lpstr>FUNICOLARE PER FOURVIERE</vt:lpstr>
      <vt:lpstr>BASILICA DI FOURVIERE</vt:lpstr>
      <vt:lpstr>VIEUX LYON</vt:lpstr>
      <vt:lpstr>VENERDI 15 MARZO 2019 MEMORIALE DEI BAMBINI D’IZIEU</vt:lpstr>
      <vt:lpstr>ABBAYE DE HAUTECOMBE  sul LAGO DEL BOURGET</vt:lpstr>
      <vt:lpstr>ANNECY  La Venezia della Savoia</vt:lpstr>
      <vt:lpstr>Cena presso l’Arrosoir con tutti  gli Italiani e le famiglie ospitanti</vt:lpstr>
      <vt:lpstr>SABATO 16 MARZO 2019  Museo del Cinema Torino</vt:lpstr>
      <vt:lpstr>VIAGGIO DELLA MEMORIA IN FRANCIA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Novella Notari</cp:lastModifiedBy>
  <cp:revision>20</cp:revision>
  <dcterms:created xsi:type="dcterms:W3CDTF">2019-02-04T21:17:36Z</dcterms:created>
  <dcterms:modified xsi:type="dcterms:W3CDTF">2019-07-12T09:11:09Z</dcterms:modified>
</cp:coreProperties>
</file>